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671" r:id="rId3"/>
    <p:sldId id="670" r:id="rId4"/>
    <p:sldId id="382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67" autoAdjust="0"/>
  </p:normalViewPr>
  <p:slideViewPr>
    <p:cSldViewPr snapToGrid="0">
      <p:cViewPr varScale="1">
        <p:scale>
          <a:sx n="55" d="100"/>
          <a:sy n="55" d="100"/>
        </p:scale>
        <p:origin x="626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CCBAC-11DD-419D-BE58-963C26888CDB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8EF4F-C6AB-4BA2-8625-692BDA1CA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540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2C58-196F-4DC0-9DD0-2622802E5FF7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4B61-8C29-48B9-B29D-B42164EFC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951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2C58-196F-4DC0-9DD0-2622802E5FF7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4B61-8C29-48B9-B29D-B42164EFC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79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2C58-196F-4DC0-9DD0-2622802E5FF7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4B61-8C29-48B9-B29D-B42164EFC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055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2C58-196F-4DC0-9DD0-2622802E5FF7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4B61-8C29-48B9-B29D-B42164EFC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226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2C58-196F-4DC0-9DD0-2622802E5FF7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4B61-8C29-48B9-B29D-B42164EFC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735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2C58-196F-4DC0-9DD0-2622802E5FF7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4B61-8C29-48B9-B29D-B42164EFC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912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2C58-196F-4DC0-9DD0-2622802E5FF7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4B61-8C29-48B9-B29D-B42164EFC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09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2C58-196F-4DC0-9DD0-2622802E5FF7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4B61-8C29-48B9-B29D-B42164EFC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404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2C58-196F-4DC0-9DD0-2622802E5FF7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4B61-8C29-48B9-B29D-B42164EFC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252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2C58-196F-4DC0-9DD0-2622802E5FF7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4B61-8C29-48B9-B29D-B42164EFC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85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2C58-196F-4DC0-9DD0-2622802E5FF7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4B61-8C29-48B9-B29D-B42164EFC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929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F2C58-196F-4DC0-9DD0-2622802E5FF7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44B61-8C29-48B9-B29D-B42164EFC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76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458200" cy="5181600"/>
          </a:xfrm>
        </p:spPr>
        <p:txBody>
          <a:bodyPr>
            <a:normAutofit/>
          </a:bodyPr>
          <a:lstStyle/>
          <a:p>
            <a:r>
              <a:rPr lang="en-GB" sz="8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Growing Potatoes in Barley Straw</a:t>
            </a:r>
            <a:endParaRPr lang="en-GB" sz="8000" b="1" dirty="0">
              <a:solidFill>
                <a:schemeClr val="accent5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530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8CC00-1825-EF43-84C1-EA02B62F8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-52086"/>
            <a:ext cx="9213448" cy="6910086"/>
          </a:xfrm>
        </p:spPr>
        <p:txBody>
          <a:bodyPr>
            <a:normAutofit/>
          </a:bodyPr>
          <a:lstStyle/>
          <a:p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dirty="0">
                <a:latin typeface="Comic Sans MS" panose="030F0702030302020204" pitchFamily="66" charset="0"/>
              </a:rPr>
              <a:t>Potatoes can be grown in organic barley straw.</a:t>
            </a:r>
          </a:p>
          <a:p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dirty="0">
                <a:latin typeface="Comic Sans MS" panose="030F0702030302020204" pitchFamily="66" charset="0"/>
              </a:rPr>
              <a:t>The concept is that the potatoes are planted at their normal spacing, but only at 1 inch below the ground.</a:t>
            </a:r>
          </a:p>
          <a:p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dirty="0">
                <a:latin typeface="Comic Sans MS" panose="030F0702030302020204" pitchFamily="66" charset="0"/>
              </a:rPr>
              <a:t>Potatoes are covered over with approximately 18 inches of organic barley straw. It can be netted to prevent it blowing in the wind.</a:t>
            </a:r>
          </a:p>
          <a:p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dirty="0">
                <a:latin typeface="Comic Sans MS" panose="030F0702030302020204" pitchFamily="66" charset="0"/>
              </a:rPr>
              <a:t>Once a week it is important to spray the barley straw with a tomato feed at normal dilution, this will ferment the straw.</a:t>
            </a:r>
          </a:p>
          <a:p>
            <a:r>
              <a:rPr lang="en-US" sz="2400" b="1" dirty="0">
                <a:latin typeface="Comic Sans MS" panose="030F0702030302020204" pitchFamily="66" charset="0"/>
              </a:rPr>
              <a:t>The advantages are that slugs, snails and wire worm will not survive normally in the barley straw (too hot!) and therefore no more holes in the potato.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600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5"/>
          <a:stretch/>
        </p:blipFill>
        <p:spPr>
          <a:xfrm rot="5400000">
            <a:off x="1123626" y="-1162372"/>
            <a:ext cx="6896745" cy="914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99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47"/>
          <a:stretch/>
        </p:blipFill>
        <p:spPr>
          <a:xfrm rot="5400000">
            <a:off x="1143000" y="-114300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97286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117</Words>
  <Application>Microsoft Office PowerPoint</Application>
  <PresentationFormat>On-screen Show 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Office Theme</vt:lpstr>
      <vt:lpstr>Growing Potatoes in Barley Straw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GROWING VEGETABLES</dc:title>
  <dc:creator>RJB Horticulture</dc:creator>
  <cp:lastModifiedBy>Ray Broughton</cp:lastModifiedBy>
  <cp:revision>28</cp:revision>
  <dcterms:created xsi:type="dcterms:W3CDTF">2014-05-18T20:53:59Z</dcterms:created>
  <dcterms:modified xsi:type="dcterms:W3CDTF">2023-11-21T10:01:47Z</dcterms:modified>
</cp:coreProperties>
</file>