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7" r:id="rId7"/>
    <p:sldId id="266" r:id="rId8"/>
    <p:sldId id="265" r:id="rId9"/>
    <p:sldId id="264" r:id="rId10"/>
    <p:sldId id="263" r:id="rId11"/>
    <p:sldId id="262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96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95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138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12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25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29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33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802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97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77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8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6C6DA-6893-4B4F-AD03-F6DAA586EA37}" type="datetimeFigureOut">
              <a:rPr lang="en-GB" smtClean="0"/>
              <a:t>21/04/2024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B1C98-2C47-4626-BA3E-B3B12810FE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20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7772400" cy="3217817"/>
          </a:xfrm>
        </p:spPr>
        <p:txBody>
          <a:bodyPr>
            <a:noAutofit/>
          </a:bodyPr>
          <a:lstStyle/>
          <a:p>
            <a:br>
              <a:rPr lang="en-GB" sz="9600" b="1" dirty="0">
                <a:latin typeface="Comic Sans MS" panose="030F0702030302020204" pitchFamily="66" charset="0"/>
              </a:rPr>
            </a:br>
            <a:br>
              <a:rPr lang="en-GB" sz="9600" b="1" dirty="0">
                <a:latin typeface="Comic Sans MS" panose="030F0702030302020204" pitchFamily="66" charset="0"/>
              </a:rPr>
            </a:br>
            <a:br>
              <a:rPr lang="en-GB" sz="9600" b="1" dirty="0">
                <a:latin typeface="Comic Sans MS" panose="030F0702030302020204" pitchFamily="66" charset="0"/>
              </a:rPr>
            </a:br>
            <a:br>
              <a:rPr lang="en-GB" sz="9600" b="1" dirty="0">
                <a:latin typeface="Comic Sans MS" panose="030F0702030302020204" pitchFamily="66" charset="0"/>
              </a:rPr>
            </a:br>
            <a:br>
              <a:rPr lang="en-GB" sz="9600" b="1" dirty="0">
                <a:latin typeface="Comic Sans MS" panose="030F0702030302020204" pitchFamily="66" charset="0"/>
              </a:rPr>
            </a:br>
            <a:br>
              <a:rPr lang="en-GB" sz="9600" b="1" dirty="0">
                <a:latin typeface="Comic Sans MS" panose="030F0702030302020204" pitchFamily="66" charset="0"/>
              </a:rPr>
            </a:br>
            <a:r>
              <a:rPr lang="en-GB" sz="9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Nettle Compost Tea</a:t>
            </a:r>
          </a:p>
        </p:txBody>
      </p:sp>
    </p:spTree>
    <p:extLst>
      <p:ext uri="{BB962C8B-B14F-4D97-AF65-F5344CB8AC3E}">
        <p14:creationId xmlns:p14="http://schemas.microsoft.com/office/powerpoint/2010/main" val="109293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dirty="0">
                <a:latin typeface="Comic Sans MS" panose="030F0702030302020204" pitchFamily="66" charset="0"/>
              </a:rPr>
              <a:t>STEP 1: The Equipment. Red arrow = 25cm pot. Yellow arrow = Horticultural fleece</a:t>
            </a:r>
            <a:r>
              <a:rPr lang="en-GB" b="1" dirty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4000" cy="5167311"/>
          </a:xfrm>
        </p:spPr>
      </p:pic>
      <p:sp>
        <p:nvSpPr>
          <p:cNvPr id="3" name="Down Arrow 2"/>
          <p:cNvSpPr/>
          <p:nvPr/>
        </p:nvSpPr>
        <p:spPr>
          <a:xfrm>
            <a:off x="6027313" y="2369712"/>
            <a:ext cx="484632" cy="97840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eft Arrow 4"/>
          <p:cNvSpPr/>
          <p:nvPr/>
        </p:nvSpPr>
        <p:spPr>
          <a:xfrm>
            <a:off x="4237149" y="2901738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22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omic Sans MS" panose="030F0702030302020204" pitchFamily="66" charset="0"/>
              </a:rPr>
              <a:t>STEP: 2  The fresh </a:t>
            </a:r>
            <a:r>
              <a:rPr lang="en-GB" b="1" dirty="0" err="1">
                <a:latin typeface="Comic Sans MS" panose="030F0702030302020204" pitchFamily="66" charset="0"/>
              </a:rPr>
              <a:t>Urtica</a:t>
            </a:r>
            <a:r>
              <a:rPr lang="en-GB" b="1" dirty="0">
                <a:latin typeface="Comic Sans MS" panose="030F0702030302020204" pitchFamily="66" charset="0"/>
              </a:rPr>
              <a:t> </a:t>
            </a:r>
            <a:r>
              <a:rPr lang="en-GB" b="1" dirty="0" err="1">
                <a:latin typeface="Comic Sans MS" panose="030F0702030302020204" pitchFamily="66" charset="0"/>
              </a:rPr>
              <a:t>dioica</a:t>
            </a:r>
            <a:r>
              <a:rPr lang="en-GB" b="1" dirty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4000" cy="5167311"/>
          </a:xfrm>
        </p:spPr>
      </p:pic>
    </p:spTree>
    <p:extLst>
      <p:ext uri="{BB962C8B-B14F-4D97-AF65-F5344CB8AC3E}">
        <p14:creationId xmlns:p14="http://schemas.microsoft.com/office/powerpoint/2010/main" val="3024746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omic Sans MS" panose="030F0702030302020204" pitchFamily="66" charset="0"/>
              </a:rPr>
              <a:t>STEP: 3  Breaking up the Nettles.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4000" cy="5167311"/>
          </a:xfrm>
        </p:spPr>
      </p:pic>
    </p:spTree>
    <p:extLst>
      <p:ext uri="{BB962C8B-B14F-4D97-AF65-F5344CB8AC3E}">
        <p14:creationId xmlns:p14="http://schemas.microsoft.com/office/powerpoint/2010/main" val="3082041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omic Sans MS" panose="030F0702030302020204" pitchFamily="66" charset="0"/>
              </a:rPr>
              <a:t>STEP: 3  Breaking up the Nettles.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3999" cy="5167311"/>
          </a:xfrm>
        </p:spPr>
      </p:pic>
    </p:spTree>
    <p:extLst>
      <p:ext uri="{BB962C8B-B14F-4D97-AF65-F5344CB8AC3E}">
        <p14:creationId xmlns:p14="http://schemas.microsoft.com/office/powerpoint/2010/main" val="2604867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omic Sans MS" panose="030F0702030302020204" pitchFamily="66" charset="0"/>
              </a:rPr>
              <a:t>STEP: 4  Fleece in the bottom of the pot.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4000" cy="5305197"/>
          </a:xfrm>
        </p:spPr>
      </p:pic>
    </p:spTree>
    <p:extLst>
      <p:ext uri="{BB962C8B-B14F-4D97-AF65-F5344CB8AC3E}">
        <p14:creationId xmlns:p14="http://schemas.microsoft.com/office/powerpoint/2010/main" val="4265303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Comic Sans MS" panose="030F0702030302020204" pitchFamily="66" charset="0"/>
              </a:rPr>
              <a:t>STEP: 5  Aquatic stone in the bottom of the pot.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9"/>
            <a:ext cx="9144000" cy="5167311"/>
          </a:xfrm>
        </p:spPr>
      </p:pic>
    </p:spTree>
    <p:extLst>
      <p:ext uri="{BB962C8B-B14F-4D97-AF65-F5344CB8AC3E}">
        <p14:creationId xmlns:p14="http://schemas.microsoft.com/office/powerpoint/2010/main" val="35869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Comic Sans MS" panose="030F0702030302020204" pitchFamily="66" charset="0"/>
              </a:rPr>
              <a:t>STEP: 6  Force as many nettles in the pot as possible.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4000" cy="5167311"/>
          </a:xfrm>
        </p:spPr>
      </p:pic>
    </p:spTree>
    <p:extLst>
      <p:ext uri="{BB962C8B-B14F-4D97-AF65-F5344CB8AC3E}">
        <p14:creationId xmlns:p14="http://schemas.microsoft.com/office/powerpoint/2010/main" val="1608621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dirty="0">
                <a:latin typeface="Comic Sans MS" panose="030F0702030302020204" pitchFamily="66" charset="0"/>
              </a:rPr>
              <a:t>STEP: 7  Place a 7.5cm pot full of vermiculite on top of the nettles.</a:t>
            </a:r>
            <a:endParaRPr lang="en-GB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4000" cy="5167311"/>
          </a:xfrm>
        </p:spPr>
      </p:pic>
    </p:spTree>
    <p:extLst>
      <p:ext uri="{BB962C8B-B14F-4D97-AF65-F5344CB8AC3E}">
        <p14:creationId xmlns:p14="http://schemas.microsoft.com/office/powerpoint/2010/main" val="2778368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Comic Sans MS" panose="030F0702030302020204" pitchFamily="66" charset="0"/>
              </a:rPr>
              <a:t>STEP: </a:t>
            </a:r>
            <a:r>
              <a:rPr lang="en-GB" b="1">
                <a:latin typeface="Comic Sans MS" panose="030F0702030302020204" pitchFamily="66" charset="0"/>
              </a:rPr>
              <a:t>8  Place </a:t>
            </a:r>
            <a:r>
              <a:rPr lang="en-GB" b="1" dirty="0">
                <a:latin typeface="Comic Sans MS" panose="030F0702030302020204" pitchFamily="66" charset="0"/>
              </a:rPr>
              <a:t>fleece over the vermiculite.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4000" cy="5167311"/>
          </a:xfrm>
        </p:spPr>
      </p:pic>
    </p:spTree>
    <p:extLst>
      <p:ext uri="{BB962C8B-B14F-4D97-AF65-F5344CB8AC3E}">
        <p14:creationId xmlns:p14="http://schemas.microsoft.com/office/powerpoint/2010/main" val="275500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25" y="365125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latin typeface="Comic Sans MS" panose="030F0702030302020204" pitchFamily="66" charset="0"/>
              </a:rPr>
              <a:t>STEP: 9  Place a 7.5cm pot in the middle and cover the fleece with aquatic stone</a:t>
            </a:r>
            <a:r>
              <a:rPr lang="en-GB" b="1" dirty="0">
                <a:latin typeface="Comic Sans MS" panose="030F0702030302020204" pitchFamily="66" charset="0"/>
              </a:rPr>
              <a:t>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3999" cy="5167311"/>
          </a:xfrm>
        </p:spPr>
      </p:pic>
    </p:spTree>
    <p:extLst>
      <p:ext uri="{BB962C8B-B14F-4D97-AF65-F5344CB8AC3E}">
        <p14:creationId xmlns:p14="http://schemas.microsoft.com/office/powerpoint/2010/main" val="128011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709" y="159064"/>
            <a:ext cx="7886700" cy="1325563"/>
          </a:xfrm>
        </p:spPr>
        <p:txBody>
          <a:bodyPr>
            <a:noAutofit/>
          </a:bodyPr>
          <a:lstStyle/>
          <a:p>
            <a:r>
              <a:rPr lang="en-GB" sz="3200" b="1" dirty="0">
                <a:latin typeface="Comic Sans MS" panose="030F0702030302020204" pitchFamily="66" charset="0"/>
              </a:rPr>
              <a:t>STEP: 10  The finished result. Place aquatic stone in about one third of the pot.</a:t>
            </a:r>
            <a:endParaRPr lang="en-GB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9144000" cy="5167311"/>
          </a:xfrm>
        </p:spPr>
      </p:pic>
    </p:spTree>
    <p:extLst>
      <p:ext uri="{BB962C8B-B14F-4D97-AF65-F5344CB8AC3E}">
        <p14:creationId xmlns:p14="http://schemas.microsoft.com/office/powerpoint/2010/main" val="2584004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148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Office Theme</vt:lpstr>
      <vt:lpstr>      Nettle Compost Tea</vt:lpstr>
      <vt:lpstr>STEP 1: The Equipment. Red arrow = 25cm pot. Yellow arrow = Horticultural fleece.</vt:lpstr>
      <vt:lpstr>STEP: 2  The fresh Urtica dioica.</vt:lpstr>
      <vt:lpstr>STEP: 3  Breaking up the Nettles.</vt:lpstr>
      <vt:lpstr>STEP: 3  Breaking up the Nettles.</vt:lpstr>
      <vt:lpstr>STEP: 4  Fleece in the bottom of the pot.</vt:lpstr>
      <vt:lpstr>STEP: 5  Aquatic stone in the bottom of the pot.</vt:lpstr>
      <vt:lpstr>STEP: 6  Force as many nettles in the pot as possible.</vt:lpstr>
      <vt:lpstr>STEP: 7  Place a 7.5cm pot full of vermiculite on top of the nettles.</vt:lpstr>
      <vt:lpstr>STEP: 8  Place fleece over the vermiculite.</vt:lpstr>
      <vt:lpstr>STEP: 9  Place a 7.5cm pot in the middle and cover the fleece with aquatic stone.</vt:lpstr>
      <vt:lpstr>STEP: 10  The finished result. Place aquatic stone in about one third of the pot.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Nettle Compost Tea</dc:title>
  <dc:creator>RJB Horticulture</dc:creator>
  <cp:lastModifiedBy>Lynn Broughton</cp:lastModifiedBy>
  <cp:revision>8</cp:revision>
  <dcterms:created xsi:type="dcterms:W3CDTF">2013-11-15T22:11:03Z</dcterms:created>
  <dcterms:modified xsi:type="dcterms:W3CDTF">2024-04-21T12:23:14Z</dcterms:modified>
</cp:coreProperties>
</file>